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2" r:id="rId19"/>
    <p:sldId id="273" r:id="rId20"/>
    <p:sldId id="28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08"/>
    <p:restoredTop sz="95988"/>
  </p:normalViewPr>
  <p:slideViewPr>
    <p:cSldViewPr snapToGrid="0">
      <p:cViewPr varScale="1">
        <p:scale>
          <a:sx n="152" d="100"/>
          <a:sy n="152" d="100"/>
        </p:scale>
        <p:origin x="15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4DF6F-8C16-AF4C-8451-C051D8C2D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BB63E-074D-1A77-06DE-57688F27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E5511-99A4-D2E9-7716-B8B546E1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5C2B8-DBC5-1FA9-A31A-5E8EA7D9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8DD3F-DF88-35E9-13D1-9B062387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0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B5CF-CA55-C489-E8D6-AE102AE9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176CAC-CE41-D4B0-F13E-466F202B5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43CE8-2F49-F4C4-B6BD-800FD681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1DACC-B6EB-1C1D-BFE4-4AB374FC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2BE7-A7C3-743E-19CF-BCEEC30F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196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88B08E-F841-64FF-C9E5-EF17AB325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D82EC0-E492-4046-D527-68F8D5CE9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A5051-98BE-2389-8F7B-E97DA4C0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E6855-5472-E877-68FA-7796AA8C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4E32E-1827-9D16-8235-AA01A00F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946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34DA-AABA-48CD-D7D5-5A38BD56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758EE-E382-5751-D4D4-569413858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10037-DCD6-9FF4-BFA1-483C567B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2E64E-99CC-CD64-40AD-DD4BD654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093DF-3A49-CF01-523E-3229DA53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31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08CA9-AB2F-E331-2DB8-A9449A8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D4C11-C24F-905A-EFBE-DDFA12380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BC59F-C319-1EA3-50E2-991DFDC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82803-8422-7B44-FE54-CFC5CDC1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E5F72-E576-AC57-AF0A-CE32AA9D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9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B5AC-713E-4ABF-0CC4-DBEBC7FB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CB098-A744-2B05-2C19-4A4AFBB7B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051794-9A77-F5D7-2BB2-6D86A6F69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99ACA-727F-4F73-57DC-F110F335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EAEE5-B01F-9F47-201B-8B0C0362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B5D946-3C71-8CA5-C9B8-66DBAE2F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47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F7BE-E9AB-E23E-BE97-6D6FD7D6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98A44-0216-5DDF-72AC-302F7A62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57F4E8-D735-9E89-C25F-6AA2CDB6D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46CEAF-EC69-DB5A-D592-4922D05C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80C32E-94AF-51CA-0A9F-DE1E39D57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2B4E89-60B0-EA4F-835D-7ED75FBE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3AD82B-2E5E-2257-52EE-2110D365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EE578E-1BE3-E6A4-8B03-C343778F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5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7E348-059A-958D-1F4B-A5AF494F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18C73-4FB5-761C-34DD-DC5B9C63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41DF6-BFB9-A30A-0B7A-404E2C44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C6362A-5B87-63AE-15D6-00A79929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46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426C18-D4D8-2B9E-904C-CA8B7917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E1C3E-59E9-CC39-CB35-A8F3E611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AD20B2-4270-01E3-BD84-E5C8CEC9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04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2867-707F-8BE4-076B-7CE8298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2151E-8BE6-AD99-2A30-61A2C13A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D4AF4-27FA-84A9-2645-7C736817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3D808-C841-6719-BC9F-1D4039A9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4353CE-E235-23FB-7D1F-2466FA43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A1AF1-6E2C-65EA-0CD5-A65EC24E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76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285FC-398B-6B50-D81C-C2AA0D5E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34EA49-8F1D-D99C-352E-282A31051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895C1-999C-FF18-A0F4-14EBAB033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5B6DF-191F-78D1-0248-ED107B2E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3BE8B-9A47-4FF3-8BDA-BCE8FE28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82BB2-F549-7C3F-476A-90971F5E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96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5E7EF-692D-5475-65FA-93BEA737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E614D-2851-454B-3DD8-EB01D1A9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93B75-7F97-EDD0-E56E-EF51C084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79BE-5318-594D-BEFF-186EFC8D40C8}" type="datetimeFigureOut">
              <a:rPr kumimoji="1" lang="ko-Kore-KR" altLang="en-US" smtClean="0"/>
              <a:t>11/13/2023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125A1-4C88-D946-CB46-EB756E788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FA7A1-A876-7D91-A041-4A4C17C02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888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4B60BB-1A73-C7B2-62E8-AA5C7AAB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A843DB-56C5-A0DD-D8FC-4F349E3E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원, 그래픽이(가) 표시된 사진&#10;&#10;자동 생성된 설명">
            <a:extLst>
              <a:ext uri="{FF2B5EF4-FFF2-40B4-BE49-F238E27FC236}">
                <a16:creationId xmlns:a16="http://schemas.microsoft.com/office/drawing/2014/main" id="{F6CF7EEB-2375-1501-0C8C-3F50EE05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원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2548AF5-60D9-3F62-A318-2B3C962E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9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8087660-BF04-3338-0DE9-88FAEA3A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65DC1F5-99B3-3E51-DC17-DBD7E5C8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 descr="https://gdsc-dau-2324.notion.site/image/https%3A%2F%2Fprod-files-secure.s3.us-west-2.amazonaws.com%2Fd497dc3e-ea85-440e-9f73-5101fd041269%2F1b7b121b-c97d-4c7c-9410-6ff75af109b4%2FUntitled.png?table=block&amp;id=9987d926-6e52-4b56-9ff2-01c4d249da9c&amp;spaceId=d497dc3e-ea85-440e-9f73-5101fd041269&amp;width=2000&amp;userId=&amp;cache=v2">
            <a:extLst>
              <a:ext uri="{FF2B5EF4-FFF2-40B4-BE49-F238E27FC236}">
                <a16:creationId xmlns:a16="http://schemas.microsoft.com/office/drawing/2014/main" id="{A4A7E034-7858-42ED-880E-0396B91696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s://gdsc-dau-2324.notion.site/image/https%3A%2F%2Fprod-files-secure.s3.us-west-2.amazonaws.com%2Fd497dc3e-ea85-440e-9f73-5101fd041269%2F1b7b121b-c97d-4c7c-9410-6ff75af109b4%2FUntitled.png?table=block&amp;id=9987d926-6e52-4b56-9ff2-01c4d249da9c&amp;spaceId=d497dc3e-ea85-440e-9f73-5101fd041269&amp;width=2000&amp;userId=&amp;cache=v2">
            <a:extLst>
              <a:ext uri="{FF2B5EF4-FFF2-40B4-BE49-F238E27FC236}">
                <a16:creationId xmlns:a16="http://schemas.microsoft.com/office/drawing/2014/main" id="{88300BF7-2F9E-409C-9F80-5482CFE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020" y="927012"/>
            <a:ext cx="1547122" cy="15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A616E-E49A-4D75-922D-762666BBF3E1}"/>
              </a:ext>
            </a:extLst>
          </p:cNvPr>
          <p:cNvSpPr txBox="1"/>
          <p:nvPr/>
        </p:nvSpPr>
        <p:spPr>
          <a:xfrm>
            <a:off x="7901678" y="927012"/>
            <a:ext cx="218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UN17</a:t>
            </a:r>
            <a:r>
              <a:rPr lang="ko-KR" altLang="en-US" b="1" dirty="0"/>
              <a:t>목표 </a:t>
            </a:r>
            <a:r>
              <a:rPr lang="en-US" altLang="ko-KR" b="1" dirty="0"/>
              <a:t>: 10.</a:t>
            </a:r>
            <a:r>
              <a:rPr lang="ko-KR" altLang="en-US" b="1" dirty="0"/>
              <a:t>불평등 감소</a:t>
            </a:r>
          </a:p>
        </p:txBody>
      </p:sp>
    </p:spTree>
    <p:extLst>
      <p:ext uri="{BB962C8B-B14F-4D97-AF65-F5344CB8AC3E}">
        <p14:creationId xmlns:p14="http://schemas.microsoft.com/office/powerpoint/2010/main" val="302120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0B61337-C1D6-B498-0183-8EC68937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6E7CF84-9FFA-7BB6-A1ED-57D5A217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B8B15F3F-31F2-BAFE-125C-7149B141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5A8BB28D-7B83-11D0-ED2A-13BEF43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도표, 번호이(가) 표시된 사진&#10;&#10;자동 생성된 설명">
            <a:extLst>
              <a:ext uri="{FF2B5EF4-FFF2-40B4-BE49-F238E27FC236}">
                <a16:creationId xmlns:a16="http://schemas.microsoft.com/office/drawing/2014/main" id="{0A018186-7018-CB9F-D0C3-34B86CCE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도표, 라인, 폰트이(가) 표시된 사진&#10;&#10;자동 생성된 설명">
            <a:extLst>
              <a:ext uri="{FF2B5EF4-FFF2-40B4-BE49-F238E27FC236}">
                <a16:creationId xmlns:a16="http://schemas.microsoft.com/office/drawing/2014/main" id="{2BBEB42E-698C-55F9-2CAB-56C94B50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7" y="-4414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4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639CA9-3197-E624-ADB1-C4532B3D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556DFD2-AEBD-C80D-5639-95B37111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D2D244D1-DD0B-52E6-73D9-EAD1867A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B042C2-EE2A-7221-A1F0-4BF701A6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19154B0-3E92-C39F-B1E4-F36B4FF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3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46ECB47-7809-7ACA-5492-C00DFB16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4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3C06A27-B2DF-3991-C28C-E15180BF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akaoTalk_Video_2023-11-10-21-51-45">
            <a:hlinkClick r:id="" action="ppaction://media"/>
            <a:extLst>
              <a:ext uri="{FF2B5EF4-FFF2-40B4-BE49-F238E27FC236}">
                <a16:creationId xmlns:a16="http://schemas.microsoft.com/office/drawing/2014/main" id="{916B2572-57EE-817E-7257-34D1A0B75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6230" y="745855"/>
            <a:ext cx="2504269" cy="53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31A4B175-56FA-2F73-5A0A-327BD34F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863937-EBB1-396A-5D62-BEFB7A5C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4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50F33270-1E18-196E-E6EE-9326936D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4BFE2A9-567F-CCCE-AE17-5FF427A0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517E5F-DFFC-0DA3-42DA-6A1C235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3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, 여성이(가) 표시된 사진&#10;&#10;자동 생성된 설명">
            <a:extLst>
              <a:ext uri="{FF2B5EF4-FFF2-40B4-BE49-F238E27FC236}">
                <a16:creationId xmlns:a16="http://schemas.microsoft.com/office/drawing/2014/main" id="{4E88C043-7346-297A-6ABD-0E133ADC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361EA4-BC9E-E81D-B9B2-77836618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B69ED56-AEB4-E79D-B37C-0A95742E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511E3E11-6AF4-0A3E-04BB-8A26AC40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5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6DF851A-A750-3BE4-17B9-392D2CA3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2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FC33FAE8-627F-CD64-E4D7-137CF8E4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4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</Words>
  <Application>Microsoft Office PowerPoint</Application>
  <PresentationFormat>와이드스크린</PresentationFormat>
  <Paragraphs>1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 배</dc:creator>
  <cp:lastModifiedBy>win</cp:lastModifiedBy>
  <cp:revision>7</cp:revision>
  <dcterms:created xsi:type="dcterms:W3CDTF">2023-11-10T11:04:51Z</dcterms:created>
  <dcterms:modified xsi:type="dcterms:W3CDTF">2023-11-13T07:51:37Z</dcterms:modified>
</cp:coreProperties>
</file>